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24581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Cul-De-Sac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Low wall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(9 + 3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057B3A66-8AE1-D552-5973-BEC8CDB47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75" y="3560938"/>
            <a:ext cx="7025778" cy="5586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Cul-De-Sac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26</a:t>
            </a:r>
          </a:p>
          <a:p>
            <a:r>
              <a:rPr lang="en-US" dirty="0"/>
              <a:t>Targets: 13 USPSA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129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2022-12-07T04:33:06Z</dcterms:modified>
  <cp:category>Shooting</cp:category>
</cp:coreProperties>
</file>

<file path=docProps/thumbnail.jpeg>
</file>